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" d="100"/>
          <a:sy n="15" d="100"/>
        </p:scale>
        <p:origin x="-4038" y="-2088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15353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34</cp:revision>
  <dcterms:created xsi:type="dcterms:W3CDTF">2015-07-06T15:24:42Z</dcterms:created>
  <dcterms:modified xsi:type="dcterms:W3CDTF">2015-07-23T23:29:12Z</dcterms:modified>
</cp:coreProperties>
</file>